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3408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A11C0-808E-9548-9D29-C4D978C8AD73}" type="datetimeFigureOut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C6E0-F4D6-4640-92EB-8126FADCD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4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A11C0-808E-9548-9D29-C4D978C8AD73}" type="datetimeFigureOut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C6E0-F4D6-4640-92EB-8126FADCD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50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A11C0-808E-9548-9D29-C4D978C8AD73}" type="datetimeFigureOut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C6E0-F4D6-4640-92EB-8126FADCD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15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A11C0-808E-9548-9D29-C4D978C8AD73}" type="datetimeFigureOut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C6E0-F4D6-4640-92EB-8126FADCD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79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A11C0-808E-9548-9D29-C4D978C8AD73}" type="datetimeFigureOut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C6E0-F4D6-4640-92EB-8126FADCD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47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A11C0-808E-9548-9D29-C4D978C8AD73}" type="datetimeFigureOut">
              <a:rPr lang="en-US" smtClean="0"/>
              <a:t>6/10/15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C6E0-F4D6-4640-92EB-8126FADCD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443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A11C0-808E-9548-9D29-C4D978C8AD73}" type="datetimeFigureOut">
              <a:rPr lang="en-US" smtClean="0"/>
              <a:t>6/10/15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C6E0-F4D6-4640-92EB-8126FADCD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10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A11C0-808E-9548-9D29-C4D978C8AD73}" type="datetimeFigureOut">
              <a:rPr lang="en-US" smtClean="0"/>
              <a:t>6/10/15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C6E0-F4D6-4640-92EB-8126FADCD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12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A11C0-808E-9548-9D29-C4D978C8AD73}" type="datetimeFigureOut">
              <a:rPr lang="en-US" smtClean="0"/>
              <a:t>6/10/15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C6E0-F4D6-4640-92EB-8126FADCD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131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A11C0-808E-9548-9D29-C4D978C8AD73}" type="datetimeFigureOut">
              <a:rPr lang="en-US" smtClean="0"/>
              <a:t>6/10/15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C6E0-F4D6-4640-92EB-8126FADCD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545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A11C0-808E-9548-9D29-C4D978C8AD73}" type="datetimeFigureOut">
              <a:rPr lang="en-US" smtClean="0"/>
              <a:t>6/10/15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C6E0-F4D6-4640-92EB-8126FADCD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84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A11C0-808E-9548-9D29-C4D978C8AD73}" type="datetimeFigureOut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AC6E0-F4D6-4640-92EB-8126FADCD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6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8735996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entury Gothic"/>
                <a:cs typeface="Century Gothic"/>
              </a:rPr>
              <a:t>You can edit this portion to specify drop off locations.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 rot="21327283">
            <a:off x="186911" y="4062642"/>
            <a:ext cx="2105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latin typeface="KG Corner of the Sky"/>
                <a:cs typeface="KG Corner of the Sky"/>
              </a:rPr>
              <a:t>Editable</a:t>
            </a:r>
            <a:endParaRPr lang="en-US" dirty="0" smtClean="0">
              <a:latin typeface="HelloFirstie"/>
              <a:cs typeface="HelloFirstie"/>
            </a:endParaRPr>
          </a:p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388044">
            <a:off x="4662667" y="4029675"/>
            <a:ext cx="20255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latin typeface="KG Corner of the Sky"/>
                <a:cs typeface="KG Corner of the Sky"/>
              </a:rPr>
              <a:t>Editable</a:t>
            </a:r>
            <a:endParaRPr lang="en-US" dirty="0" smtClean="0">
              <a:latin typeface="HelloFirstie"/>
              <a:cs typeface="HelloFirstie"/>
            </a:endParaRPr>
          </a:p>
          <a:p>
            <a:pPr algn="ctr"/>
            <a:endParaRPr lang="en-US" dirty="0" smtClean="0">
              <a:latin typeface="HelloFirstie"/>
              <a:cs typeface="HelloFirstie"/>
            </a:endParaRPr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393011">
            <a:off x="2448811" y="7205217"/>
            <a:ext cx="2012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latin typeface="KG Corner of the Sky"/>
                <a:cs typeface="KG Corner of the Sky"/>
              </a:rPr>
              <a:t>Editable</a:t>
            </a:r>
            <a:endParaRPr lang="en-US" dirty="0" smtClean="0">
              <a:latin typeface="HelloFirstie"/>
              <a:cs typeface="HelloFirstie"/>
            </a:endParaRPr>
          </a:p>
        </p:txBody>
      </p:sp>
      <p:sp>
        <p:nvSpPr>
          <p:cNvPr id="9" name="TextBox 8"/>
          <p:cNvSpPr txBox="1"/>
          <p:nvPr/>
        </p:nvSpPr>
        <p:spPr>
          <a:xfrm rot="21327283">
            <a:off x="4636631" y="6311012"/>
            <a:ext cx="20293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latin typeface="KG Corner of the Sky"/>
                <a:cs typeface="KG Corner of the Sky"/>
              </a:rPr>
              <a:t>Editable</a:t>
            </a:r>
            <a:endParaRPr lang="en-US" dirty="0" smtClean="0">
              <a:latin typeface="HelloFirstie"/>
              <a:cs typeface="HelloFirstie"/>
            </a:endParaRPr>
          </a:p>
          <a:p>
            <a:pPr algn="ctr"/>
            <a:endParaRPr lang="en-US" dirty="0" smtClean="0">
              <a:latin typeface="HelloFirstie"/>
              <a:cs typeface="HelloFirstie"/>
            </a:endParaRPr>
          </a:p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304204">
            <a:off x="194083" y="6389225"/>
            <a:ext cx="2118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latin typeface="KG Corner of the Sky"/>
                <a:cs typeface="KG Corner of the Sky"/>
              </a:rPr>
              <a:t>Editable</a:t>
            </a:r>
            <a:endParaRPr lang="en-US" dirty="0" smtClean="0">
              <a:latin typeface="HelloFirstie"/>
              <a:cs typeface="HelloFirstie"/>
            </a:endParaRPr>
          </a:p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21266160">
            <a:off x="2491225" y="4745390"/>
            <a:ext cx="2012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latin typeface="KG Corner of the Sky"/>
                <a:cs typeface="KG Corner of the Sky"/>
              </a:rPr>
              <a:t>Editable</a:t>
            </a:r>
            <a:endParaRPr lang="en-US" dirty="0" smtClean="0">
              <a:latin typeface="HelloFirstie"/>
              <a:cs typeface="HelloFirstie"/>
            </a:endParaRPr>
          </a:p>
        </p:txBody>
      </p:sp>
    </p:spTree>
    <p:extLst>
      <p:ext uri="{BB962C8B-B14F-4D97-AF65-F5344CB8AC3E}">
        <p14:creationId xmlns:p14="http://schemas.microsoft.com/office/powerpoint/2010/main" val="4221775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8735996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entury Gothic"/>
                <a:cs typeface="Century Gothic"/>
              </a:rPr>
              <a:t>You can edit this portion to specify drop off locations.</a:t>
            </a:r>
            <a:endParaRPr lang="en-US" dirty="0">
              <a:latin typeface="Century Gothic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 rot="21327283">
            <a:off x="186911" y="4062642"/>
            <a:ext cx="2105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latin typeface="KG Corner of the Sky"/>
                <a:cs typeface="KG Corner of the Sky"/>
              </a:rPr>
              <a:t>Editable</a:t>
            </a:r>
            <a:endParaRPr lang="en-US" dirty="0" smtClean="0">
              <a:latin typeface="HelloFirstie"/>
              <a:cs typeface="HelloFirstie"/>
            </a:endParaRPr>
          </a:p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388044">
            <a:off x="4662667" y="4029675"/>
            <a:ext cx="20255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latin typeface="KG Corner of the Sky"/>
                <a:cs typeface="KG Corner of the Sky"/>
              </a:rPr>
              <a:t>Editable</a:t>
            </a:r>
            <a:endParaRPr lang="en-US" dirty="0" smtClean="0">
              <a:latin typeface="HelloFirstie"/>
              <a:cs typeface="HelloFirstie"/>
            </a:endParaRPr>
          </a:p>
          <a:p>
            <a:pPr algn="ctr"/>
            <a:endParaRPr lang="en-US" dirty="0" smtClean="0">
              <a:latin typeface="HelloFirstie"/>
              <a:cs typeface="HelloFirstie"/>
            </a:endParaRPr>
          </a:p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393011">
            <a:off x="2448811" y="7205217"/>
            <a:ext cx="2012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latin typeface="KG Corner of the Sky"/>
                <a:cs typeface="KG Corner of the Sky"/>
              </a:rPr>
              <a:t>Editable</a:t>
            </a:r>
            <a:endParaRPr lang="en-US" dirty="0" smtClean="0">
              <a:latin typeface="HelloFirstie"/>
              <a:cs typeface="HelloFirstie"/>
            </a:endParaRPr>
          </a:p>
        </p:txBody>
      </p:sp>
      <p:sp>
        <p:nvSpPr>
          <p:cNvPr id="8" name="TextBox 7"/>
          <p:cNvSpPr txBox="1"/>
          <p:nvPr/>
        </p:nvSpPr>
        <p:spPr>
          <a:xfrm rot="21327283">
            <a:off x="4636631" y="6311012"/>
            <a:ext cx="20293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latin typeface="KG Corner of the Sky"/>
                <a:cs typeface="KG Corner of the Sky"/>
              </a:rPr>
              <a:t>Editable</a:t>
            </a:r>
            <a:endParaRPr lang="en-US" dirty="0" smtClean="0">
              <a:latin typeface="HelloFirstie"/>
              <a:cs typeface="HelloFirstie"/>
            </a:endParaRPr>
          </a:p>
          <a:p>
            <a:pPr algn="ctr"/>
            <a:endParaRPr lang="en-US" dirty="0" smtClean="0">
              <a:latin typeface="HelloFirstie"/>
              <a:cs typeface="HelloFirstie"/>
            </a:endParaRPr>
          </a:p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304204">
            <a:off x="194083" y="6389225"/>
            <a:ext cx="2118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latin typeface="KG Corner of the Sky"/>
                <a:cs typeface="KG Corner of the Sky"/>
              </a:rPr>
              <a:t>Editable</a:t>
            </a:r>
            <a:endParaRPr lang="en-US" dirty="0" smtClean="0">
              <a:latin typeface="HelloFirstie"/>
              <a:cs typeface="HelloFirstie"/>
            </a:endParaRPr>
          </a:p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21266160">
            <a:off x="2491225" y="4745390"/>
            <a:ext cx="2012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latin typeface="KG Corner of the Sky"/>
                <a:cs typeface="KG Corner of the Sky"/>
              </a:rPr>
              <a:t>Editable</a:t>
            </a:r>
            <a:endParaRPr lang="en-US" dirty="0" smtClean="0">
              <a:latin typeface="HelloFirstie"/>
              <a:cs typeface="HelloFirstie"/>
            </a:endParaRPr>
          </a:p>
        </p:txBody>
      </p:sp>
    </p:spTree>
    <p:extLst>
      <p:ext uri="{BB962C8B-B14F-4D97-AF65-F5344CB8AC3E}">
        <p14:creationId xmlns:p14="http://schemas.microsoft.com/office/powerpoint/2010/main" val="2591221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34</Words>
  <Application>Microsoft Macintosh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Englert</dc:creator>
  <cp:lastModifiedBy>Melissa Englert</cp:lastModifiedBy>
  <cp:revision>1</cp:revision>
  <dcterms:created xsi:type="dcterms:W3CDTF">2015-06-10T13:13:01Z</dcterms:created>
  <dcterms:modified xsi:type="dcterms:W3CDTF">2015-06-10T13:32:46Z</dcterms:modified>
</cp:coreProperties>
</file>