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2214-B5F9-4A36-89AA-2A86E3CE9D15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7990-EED3-44D4-856D-0B94482B6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2214-B5F9-4A36-89AA-2A86E3CE9D15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7990-EED3-44D4-856D-0B94482B6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2214-B5F9-4A36-89AA-2A86E3CE9D15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7990-EED3-44D4-856D-0B94482B6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2214-B5F9-4A36-89AA-2A86E3CE9D15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7990-EED3-44D4-856D-0B94482B6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2214-B5F9-4A36-89AA-2A86E3CE9D15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7990-EED3-44D4-856D-0B94482B6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2214-B5F9-4A36-89AA-2A86E3CE9D15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7990-EED3-44D4-856D-0B94482B6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2214-B5F9-4A36-89AA-2A86E3CE9D15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7990-EED3-44D4-856D-0B94482B6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2214-B5F9-4A36-89AA-2A86E3CE9D15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7990-EED3-44D4-856D-0B94482B6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2214-B5F9-4A36-89AA-2A86E3CE9D15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7990-EED3-44D4-856D-0B94482B6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2214-B5F9-4A36-89AA-2A86E3CE9D15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7990-EED3-44D4-856D-0B94482B6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2214-B5F9-4A36-89AA-2A86E3CE9D15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7990-EED3-44D4-856D-0B94482B6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42214-B5F9-4A36-89AA-2A86E3CE9D15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C7990-EED3-44D4-856D-0B94482B6B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lide5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1"/>
          <p:cNvSpPr txBox="1">
            <a:spLocks/>
          </p:cNvSpPr>
          <p:nvPr/>
        </p:nvSpPr>
        <p:spPr>
          <a:xfrm>
            <a:off x="685800" y="1066800"/>
            <a:ext cx="23622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6600" b="1" dirty="0" smtClean="0">
                <a:ln w="28575" cmpd="sng">
                  <a:solidFill>
                    <a:srgbClr val="FFFF00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KG Makes You Stronger" pitchFamily="2" charset="0"/>
                <a:ea typeface="CCLoveYall" pitchFamily="2" charset="0"/>
              </a:rPr>
              <a:t>Fun Fact</a:t>
            </a:r>
            <a:endParaRPr kumimoji="0" lang="en-US" sz="6600" i="0" u="none" strike="noStrike" kern="1200" cap="none" spc="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Love Ya Like A Sister Solid" pitchFamily="2" charset="0"/>
              <a:ea typeface="+mj-ea"/>
              <a:cs typeface="+mj-cs"/>
            </a:endParaRPr>
          </a:p>
        </p:txBody>
      </p:sp>
      <p:pic>
        <p:nvPicPr>
          <p:cNvPr id="6" name="Picture 4" descr="Eagle_CMYK_1998_20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4999" t="-7500" r="-8749" b="-16251"/>
          <a:stretch>
            <a:fillRect/>
          </a:stretch>
        </p:blipFill>
        <p:spPr bwMode="auto">
          <a:xfrm>
            <a:off x="5943600" y="457200"/>
            <a:ext cx="2514600" cy="2514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7" name="Title 11"/>
          <p:cNvSpPr txBox="1">
            <a:spLocks/>
          </p:cNvSpPr>
          <p:nvPr/>
        </p:nvSpPr>
        <p:spPr>
          <a:xfrm>
            <a:off x="838200" y="1752600"/>
            <a:ext cx="5562600" cy="6096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4800" dirty="0" smtClean="0">
                <a:latin typeface="KG Primary Penmanship" pitchFamily="2" charset="0"/>
              </a:rPr>
              <a:t>Our Lady of the Valley Catholic School</a:t>
            </a:r>
            <a:endParaRPr lang="en-US" sz="4800" dirty="0" smtClean="0">
              <a:latin typeface="KG Primary Penmanship" pitchFamily="2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90600" y="2895600"/>
            <a:ext cx="37338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KG Primary Penmanship" pitchFamily="2" charset="0"/>
              </a:rPr>
              <a:t>Type Information here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KG Primary Penmanship" pitchFamily="2" charset="0"/>
              </a:rPr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KG Primary Penmanship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KG Primary Penmanship" pitchFamily="2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914400" y="2209800"/>
            <a:ext cx="7315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Type Information here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KG Primary Penmanship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Elliott</dc:creator>
  <cp:lastModifiedBy>Jennifer Elliott</cp:lastModifiedBy>
  <cp:revision>1</cp:revision>
  <dcterms:created xsi:type="dcterms:W3CDTF">2017-01-20T16:57:55Z</dcterms:created>
  <dcterms:modified xsi:type="dcterms:W3CDTF">2017-01-20T17:03:23Z</dcterms:modified>
</cp:coreProperties>
</file>